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8B576DE6-3070-A1B8-D4D8-091F46168C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7A376B75-1AA0-CB16-90A2-34B80E3B93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2932" name="Rectangle 4">
            <a:extLst>
              <a:ext uri="{FF2B5EF4-FFF2-40B4-BE49-F238E27FC236}">
                <a16:creationId xmlns:a16="http://schemas.microsoft.com/office/drawing/2014/main" id="{D4078F53-EC01-0126-10C8-DFED78CF550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2933" name="Rectangle 5">
            <a:extLst>
              <a:ext uri="{FF2B5EF4-FFF2-40B4-BE49-F238E27FC236}">
                <a16:creationId xmlns:a16="http://schemas.microsoft.com/office/drawing/2014/main" id="{EEB88244-42FC-5AAB-0DCC-DDD592DEFCF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7706E8-9AA7-482E-B1D5-69B5BC0A4A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927701C9-A391-EC44-771B-62B0993FBB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39E51DC2-B8C3-0097-B792-DC433E77306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1908" name="Rectangle 4">
            <a:extLst>
              <a:ext uri="{FF2B5EF4-FFF2-40B4-BE49-F238E27FC236}">
                <a16:creationId xmlns:a16="http://schemas.microsoft.com/office/drawing/2014/main" id="{2F1353F5-39EB-B56E-4F50-B73502D6A4A5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1909" name="Rectangle 5">
            <a:extLst>
              <a:ext uri="{FF2B5EF4-FFF2-40B4-BE49-F238E27FC236}">
                <a16:creationId xmlns:a16="http://schemas.microsoft.com/office/drawing/2014/main" id="{105DC899-480C-95C3-5A2A-4BBEDBAFCE4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1910" name="Rectangle 6">
            <a:extLst>
              <a:ext uri="{FF2B5EF4-FFF2-40B4-BE49-F238E27FC236}">
                <a16:creationId xmlns:a16="http://schemas.microsoft.com/office/drawing/2014/main" id="{4795B980-5970-3422-8F41-1D49A4B178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1911" name="Rectangle 7">
            <a:extLst>
              <a:ext uri="{FF2B5EF4-FFF2-40B4-BE49-F238E27FC236}">
                <a16:creationId xmlns:a16="http://schemas.microsoft.com/office/drawing/2014/main" id="{1D1C6CDF-617C-1992-61F7-BDA556957A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06436CE-90F1-4F4D-9AD8-BA5789AA39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C5951ED-98BC-61DA-2040-CBEA98CC80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D931A-C1E1-4585-94FE-9F5053C26EE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53954" name="Rectangle 2">
            <a:extLst>
              <a:ext uri="{FF2B5EF4-FFF2-40B4-BE49-F238E27FC236}">
                <a16:creationId xmlns:a16="http://schemas.microsoft.com/office/drawing/2014/main" id="{04C690B2-AE50-403A-78D3-BC33DDB072E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>
            <a:extLst>
              <a:ext uri="{FF2B5EF4-FFF2-40B4-BE49-F238E27FC236}">
                <a16:creationId xmlns:a16="http://schemas.microsoft.com/office/drawing/2014/main" id="{6DC2E109-D23F-5E49-79DB-4618B6C2B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56CE430-B8D6-820F-712E-1D53123E97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B4F6C2-9E67-4B98-AFB7-DF3738C4FA4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D94A7873-D2D9-2F2A-B1D1-AEFBB86FBFF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BCEBAE42-0F75-6AC0-4135-5D84241A6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796D56B-D1A2-59B0-D430-C69D202D76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6DED6F-86C2-4C40-86AC-50211264BFD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4194" name="Rectangle 2">
            <a:extLst>
              <a:ext uri="{FF2B5EF4-FFF2-40B4-BE49-F238E27FC236}">
                <a16:creationId xmlns:a16="http://schemas.microsoft.com/office/drawing/2014/main" id="{8E0597CB-B683-9129-B646-11F2776312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6FC3840A-CB3C-ED70-83AE-7B2F1362B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D7B60A-EE2A-326B-8F53-13D9350DE9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CDFB9-5C1D-4033-89B9-F0CE9CAF74B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5218" name="Rectangle 2">
            <a:extLst>
              <a:ext uri="{FF2B5EF4-FFF2-40B4-BE49-F238E27FC236}">
                <a16:creationId xmlns:a16="http://schemas.microsoft.com/office/drawing/2014/main" id="{5432BB73-55DD-C296-7103-5ED16029C14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3DA539AA-F309-4002-D373-4C1BC4AB9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AE1D70B-7468-F7F5-F82D-4DC0C6805D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619BAF-16CB-4EB7-88BD-790753B4C53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6242" name="Rectangle 2">
            <a:extLst>
              <a:ext uri="{FF2B5EF4-FFF2-40B4-BE49-F238E27FC236}">
                <a16:creationId xmlns:a16="http://schemas.microsoft.com/office/drawing/2014/main" id="{FC70F802-B15B-F52D-1D5C-E51A12635AC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DF5415CA-CB9B-7F5E-0288-2D4AEA62F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9328EB-8711-E9BB-9820-37359E870C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1870C-337F-4942-A169-01BBA60C78E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7266" name="Rectangle 2">
            <a:extLst>
              <a:ext uri="{FF2B5EF4-FFF2-40B4-BE49-F238E27FC236}">
                <a16:creationId xmlns:a16="http://schemas.microsoft.com/office/drawing/2014/main" id="{3028011C-0C68-DDFA-5FE3-38A36BCBE5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96328866-5B76-98E2-A7B2-1EBE5068C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247C7D-316F-8859-2320-221287B12C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470A4A-933A-43B9-A627-956A81B4098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68290" name="Rectangle 2">
            <a:extLst>
              <a:ext uri="{FF2B5EF4-FFF2-40B4-BE49-F238E27FC236}">
                <a16:creationId xmlns:a16="http://schemas.microsoft.com/office/drawing/2014/main" id="{D4452E74-593D-6763-9132-07A3A1336D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31F94341-4EF2-FF2E-DE4E-442044D54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3C80A7C-6E8F-C5AD-D9C1-265CBA0E27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BE3472-0C05-4737-B48C-BC145D2DF75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69314" name="Rectangle 2">
            <a:extLst>
              <a:ext uri="{FF2B5EF4-FFF2-40B4-BE49-F238E27FC236}">
                <a16:creationId xmlns:a16="http://schemas.microsoft.com/office/drawing/2014/main" id="{4EDF1C2F-235D-E6AA-1F81-FC2CF814F49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B99FAD1A-820C-5011-F66C-468DFC252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6EA7241-BF3E-E518-09D7-39F61545F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3B332-686A-4093-AA18-760D44513D2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0338" name="Rectangle 2">
            <a:extLst>
              <a:ext uri="{FF2B5EF4-FFF2-40B4-BE49-F238E27FC236}">
                <a16:creationId xmlns:a16="http://schemas.microsoft.com/office/drawing/2014/main" id="{977E691A-8620-09DA-A90D-155D4DFD0B5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44102AAC-CE23-4792-26E9-5BBD541C1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485214-A6C3-5E37-CF3D-17DAE1D33C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BF3640-72FD-414E-AC65-B79C31459F0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1362" name="Rectangle 2">
            <a:extLst>
              <a:ext uri="{FF2B5EF4-FFF2-40B4-BE49-F238E27FC236}">
                <a16:creationId xmlns:a16="http://schemas.microsoft.com/office/drawing/2014/main" id="{F545C873-C597-32AA-2134-A8F20713DA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ECCB3351-3914-267E-489D-7BECA8A87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3DEF1E-3AFA-4B29-8427-19E2BB391F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8CD004-AD28-4098-819B-EE93FD50951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2DE5172C-6DA4-658E-E682-622E46AB02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E4366AC1-448F-CDF4-4946-C652B98EB2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673D2A-ECA4-F998-9438-6195C2250F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274433-7BF9-4E0D-B4A5-2571BED2324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54978" name="Rectangle 2">
            <a:extLst>
              <a:ext uri="{FF2B5EF4-FFF2-40B4-BE49-F238E27FC236}">
                <a16:creationId xmlns:a16="http://schemas.microsoft.com/office/drawing/2014/main" id="{CA10CBE3-7216-F626-2BE1-160FE9BD3B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5B10BE60-5F7D-731D-5ECA-998107EEA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69D8DAB-D865-406A-7C7A-4B7D0FA9D6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6DD21-439E-4B9E-A834-8095E563CA3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3410" name="Rectangle 2">
            <a:extLst>
              <a:ext uri="{FF2B5EF4-FFF2-40B4-BE49-F238E27FC236}">
                <a16:creationId xmlns:a16="http://schemas.microsoft.com/office/drawing/2014/main" id="{6FD17EFA-46EA-8C99-BD58-7FF9351CBB3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7D2C48F0-2EA1-B360-A352-C7138114C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A0C7AA-062E-686E-819B-E5DC81464C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CC44E8-9CCE-4835-A7E7-B198DCC756E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05FDF551-9083-6D0E-9BB7-B8CDB13296D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A4A38E16-A009-9EB2-385C-FC22430B98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5CC2FD-60AB-0EE2-00C6-947B8C0BB3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5AF93F-E14F-4AB0-9EAA-3677E65681A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5458" name="Rectangle 2">
            <a:extLst>
              <a:ext uri="{FF2B5EF4-FFF2-40B4-BE49-F238E27FC236}">
                <a16:creationId xmlns:a16="http://schemas.microsoft.com/office/drawing/2014/main" id="{D3A18B9E-A1B6-F651-BE3A-A3C03D50163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79A62F88-B487-4872-8D11-6073E53BD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2A02EA-6686-87BB-E07C-F68024306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C26904-FD9B-4105-A310-860E472E9E6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76482" name="Rectangle 2">
            <a:extLst>
              <a:ext uri="{FF2B5EF4-FFF2-40B4-BE49-F238E27FC236}">
                <a16:creationId xmlns:a16="http://schemas.microsoft.com/office/drawing/2014/main" id="{944F87A5-56CC-F098-713E-E3A9EF0DA9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E21B8AEE-8905-CBFF-30CC-2BEB69D28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B9DDD3-8204-70B8-0B02-19B919CF18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8935B9-8504-4F2A-8772-E895CEDE88B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FF2555C6-1334-5E51-34E1-55FF226903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21AE6AF4-1CE4-7F9B-FA6A-FF7349ADC5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7EC75C-AF95-10BB-ED19-5B9843730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77525F-B1E3-485F-ACA3-B9E310579CAD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78530" name="Rectangle 2">
            <a:extLst>
              <a:ext uri="{FF2B5EF4-FFF2-40B4-BE49-F238E27FC236}">
                <a16:creationId xmlns:a16="http://schemas.microsoft.com/office/drawing/2014/main" id="{9A344F8A-718F-06CA-DFFA-CEBFBFE2D61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E8E6CD76-78E5-CA60-150D-8D6B98AAD1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F3F94DC-55F3-1D7E-1409-3AD57A04FA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69C7F-7F2A-48F4-87BA-52095717B4CA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79554" name="Rectangle 2">
            <a:extLst>
              <a:ext uri="{FF2B5EF4-FFF2-40B4-BE49-F238E27FC236}">
                <a16:creationId xmlns:a16="http://schemas.microsoft.com/office/drawing/2014/main" id="{8E6680D2-04BF-5778-79D1-209FDDF0F5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F1E3016A-2826-F250-72DF-58516ADAB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FD9C9F-4FEF-860F-BFCB-B6CC528521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753583-9623-47BA-B1A8-5F4BC33F6A8C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80578" name="Rectangle 2">
            <a:extLst>
              <a:ext uri="{FF2B5EF4-FFF2-40B4-BE49-F238E27FC236}">
                <a16:creationId xmlns:a16="http://schemas.microsoft.com/office/drawing/2014/main" id="{B2EF96C0-0C3E-C2E5-8BB2-A0B035077A2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87B243A0-DCB6-BF63-D243-BDD92DB3CB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3A5052B-E71D-CAE1-6D4E-23D109A2F6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04DD6-7A9D-4293-856B-FC5FDFC8D3E5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1602" name="Rectangle 2">
            <a:extLst>
              <a:ext uri="{FF2B5EF4-FFF2-40B4-BE49-F238E27FC236}">
                <a16:creationId xmlns:a16="http://schemas.microsoft.com/office/drawing/2014/main" id="{071CF677-06DF-E3E7-EAFA-4DD11CD2FA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95472014-3B24-F4D8-9036-832DBB696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9DB5367-C082-2422-5C65-4CDA87EE76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1C3E5-C388-456E-BFF3-8CE6F65FAD9E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2626" name="Rectangle 2">
            <a:extLst>
              <a:ext uri="{FF2B5EF4-FFF2-40B4-BE49-F238E27FC236}">
                <a16:creationId xmlns:a16="http://schemas.microsoft.com/office/drawing/2014/main" id="{92FADAE6-10D9-B502-53C5-0FEE625D14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22E00DED-C34B-85B5-DD67-68150379B3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E2E206-515E-C0F7-D3A3-92C71C5962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6E7BC6-647C-481A-BC17-9D26EE279B9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56002" name="Rectangle 2">
            <a:extLst>
              <a:ext uri="{FF2B5EF4-FFF2-40B4-BE49-F238E27FC236}">
                <a16:creationId xmlns:a16="http://schemas.microsoft.com/office/drawing/2014/main" id="{AA7F98E1-7D10-D702-F3EB-DC417067980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C58956D2-A7AC-F63E-85E2-4145024FA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6EE35B-D05D-A115-AEAC-FC300BC5CE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080E1-D334-4662-8911-79FC4ED0139D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CEE22CDE-3E28-269B-5CBD-3D17C9DE01E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6FAF03A5-60E3-3A31-A5A4-F976B2807D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233E0E-21A8-A323-71AC-9DF154B146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47AFA-B8E7-4626-BADB-63509B6304A5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84674" name="Rectangle 2">
            <a:extLst>
              <a:ext uri="{FF2B5EF4-FFF2-40B4-BE49-F238E27FC236}">
                <a16:creationId xmlns:a16="http://schemas.microsoft.com/office/drawing/2014/main" id="{1866D11D-54BE-1A6A-DAA6-2436F3F46B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9B1A2790-39A0-8E9A-20A4-1FD93DF804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E57C12-E718-3DD2-A162-25419B0E9C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B6A91-1BE3-4918-920C-994117CB1B67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85698" name="Rectangle 2">
            <a:extLst>
              <a:ext uri="{FF2B5EF4-FFF2-40B4-BE49-F238E27FC236}">
                <a16:creationId xmlns:a16="http://schemas.microsoft.com/office/drawing/2014/main" id="{551F0A71-A4A0-F43F-CB42-BBFE158F03F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02050DAA-2733-D31E-C362-6CBD4E286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AE7B2C-C268-FCDA-0E87-C3B50584AD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7049A-D220-4D01-BACB-9E50BE6CF53F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86722" name="Rectangle 2">
            <a:extLst>
              <a:ext uri="{FF2B5EF4-FFF2-40B4-BE49-F238E27FC236}">
                <a16:creationId xmlns:a16="http://schemas.microsoft.com/office/drawing/2014/main" id="{30CF2625-76F3-2B2B-8E99-BD098137044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41ACB3A0-14D0-BBD4-AAE7-D3D1682E65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5A8624-FDA2-734D-715B-C00367C7DB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8572C6-D7C2-49DA-9A32-62DFA9AA52B9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87746" name="Rectangle 2">
            <a:extLst>
              <a:ext uri="{FF2B5EF4-FFF2-40B4-BE49-F238E27FC236}">
                <a16:creationId xmlns:a16="http://schemas.microsoft.com/office/drawing/2014/main" id="{313189FE-0E72-270C-5EAB-BAEA173722F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43A83F8B-D1DF-BD1E-E812-18E0DA28C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A62B2F-6FD3-39E3-DF91-60EE66EC4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F2FAE-91AB-4242-A8B0-24401A7CBD57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88770" name="Rectangle 2">
            <a:extLst>
              <a:ext uri="{FF2B5EF4-FFF2-40B4-BE49-F238E27FC236}">
                <a16:creationId xmlns:a16="http://schemas.microsoft.com/office/drawing/2014/main" id="{7D04FF3F-2785-77A7-26AE-C0A4579407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BA38BCDA-D9EE-5355-7A82-6401A6047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FFA7C33-8336-EC6C-BF4C-BF76FC40A2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6D463-DF70-4976-8C10-849A3274C3D1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8A77BFEC-5F49-E07D-7E38-4EEFF427EC5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8395E19D-1955-5DCE-1401-F0973F709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3A5192F-01C2-71DC-B692-641CA4733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5BBAD-5EA6-491B-91DF-3FA1CFE5EF7F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0818" name="Rectangle 2">
            <a:extLst>
              <a:ext uri="{FF2B5EF4-FFF2-40B4-BE49-F238E27FC236}">
                <a16:creationId xmlns:a16="http://schemas.microsoft.com/office/drawing/2014/main" id="{B752DCF6-0AAF-7FEA-967E-800DE2FD62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E3C8841E-9CBE-508C-82B3-B6FEA92DF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3A55B8-9AE0-DE07-784A-6CCFC82446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3FE933-A2C6-4060-B946-EB4E3FDE9FF2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91842" name="Rectangle 2">
            <a:extLst>
              <a:ext uri="{FF2B5EF4-FFF2-40B4-BE49-F238E27FC236}">
                <a16:creationId xmlns:a16="http://schemas.microsoft.com/office/drawing/2014/main" id="{9DDD270C-BDFC-E88C-6EE1-3ADAB9B50F2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08C040E9-4162-CB83-4D49-C8CD654E20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6E2534-16E0-81C2-64A1-5D2267FD92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A0098C-45BF-4E4C-84FC-F8B8FF40D81A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92866" name="Rectangle 2">
            <a:extLst>
              <a:ext uri="{FF2B5EF4-FFF2-40B4-BE49-F238E27FC236}">
                <a16:creationId xmlns:a16="http://schemas.microsoft.com/office/drawing/2014/main" id="{37D74B23-0875-0EFC-3F16-1C5624AF59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186ABBA6-7410-5213-FF94-768F588EA6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EF7813-F8F4-221F-9438-E1AA88E11F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C44A65-0BA7-4A9B-98B6-614A208CAE1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id="{FBA915D5-8DD5-C7B8-865D-DE511F85A8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0CFEE86B-B88D-F897-8D99-0A2A4A747C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DAAC77-B624-416A-499B-BAD8141076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2B364F-6678-4173-A0CB-8B91252064EA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93890" name="Rectangle 2">
            <a:extLst>
              <a:ext uri="{FF2B5EF4-FFF2-40B4-BE49-F238E27FC236}">
                <a16:creationId xmlns:a16="http://schemas.microsoft.com/office/drawing/2014/main" id="{37943152-0D00-9CE6-28FC-F2D51A7952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>
            <a:extLst>
              <a:ext uri="{FF2B5EF4-FFF2-40B4-BE49-F238E27FC236}">
                <a16:creationId xmlns:a16="http://schemas.microsoft.com/office/drawing/2014/main" id="{74696E9D-C71B-24D4-99F9-8E37633BB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FCF85D1-F30C-81F3-444E-BCDCF93CA7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39865D-0D47-4A7C-A625-5A02ECF3B93F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94914" name="Rectangle 2">
            <a:extLst>
              <a:ext uri="{FF2B5EF4-FFF2-40B4-BE49-F238E27FC236}">
                <a16:creationId xmlns:a16="http://schemas.microsoft.com/office/drawing/2014/main" id="{56AA89D6-2521-8849-FE91-DCBA921BE18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>
            <a:extLst>
              <a:ext uri="{FF2B5EF4-FFF2-40B4-BE49-F238E27FC236}">
                <a16:creationId xmlns:a16="http://schemas.microsoft.com/office/drawing/2014/main" id="{4DFD6566-5117-2938-CDC6-10836F4C71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504F06-CCA9-7975-6CFC-40F2FAC55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3F9BA-7316-4D3A-823C-E5ED19A9FBBD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95938" name="Rectangle 2">
            <a:extLst>
              <a:ext uri="{FF2B5EF4-FFF2-40B4-BE49-F238E27FC236}">
                <a16:creationId xmlns:a16="http://schemas.microsoft.com/office/drawing/2014/main" id="{6A29B8DE-2542-0ACF-495B-39A6227887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>
            <a:extLst>
              <a:ext uri="{FF2B5EF4-FFF2-40B4-BE49-F238E27FC236}">
                <a16:creationId xmlns:a16="http://schemas.microsoft.com/office/drawing/2014/main" id="{FF78F9D0-9BE3-E481-F2E4-20F02D316F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5252E2C-4D8C-D83C-9356-1E41C50B28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9F4DCD-07DF-422A-AB0D-B7A7565F9944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96962" name="Rectangle 2">
            <a:extLst>
              <a:ext uri="{FF2B5EF4-FFF2-40B4-BE49-F238E27FC236}">
                <a16:creationId xmlns:a16="http://schemas.microsoft.com/office/drawing/2014/main" id="{29E6EE9B-65C7-8E57-6D43-A4ED94E918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>
            <a:extLst>
              <a:ext uri="{FF2B5EF4-FFF2-40B4-BE49-F238E27FC236}">
                <a16:creationId xmlns:a16="http://schemas.microsoft.com/office/drawing/2014/main" id="{559B9B1A-CCE8-1EC3-FECE-A744E0AFB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3CF11E7-D8AA-4179-AE97-9980066E3B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DF03E8-89B2-4376-AF82-DE8893E954FA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97986" name="Rectangle 2">
            <a:extLst>
              <a:ext uri="{FF2B5EF4-FFF2-40B4-BE49-F238E27FC236}">
                <a16:creationId xmlns:a16="http://schemas.microsoft.com/office/drawing/2014/main" id="{78B53E19-31BF-6564-D864-25AD7948D9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>
            <a:extLst>
              <a:ext uri="{FF2B5EF4-FFF2-40B4-BE49-F238E27FC236}">
                <a16:creationId xmlns:a16="http://schemas.microsoft.com/office/drawing/2014/main" id="{0D13BFEE-881B-5304-D9FB-EF5727916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5F8F9F-0E08-1216-66C2-104ECA6596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0D2682-D0C8-43AA-AF21-BF3F1C15D18C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99010" name="Rectangle 2">
            <a:extLst>
              <a:ext uri="{FF2B5EF4-FFF2-40B4-BE49-F238E27FC236}">
                <a16:creationId xmlns:a16="http://schemas.microsoft.com/office/drawing/2014/main" id="{A3771F68-AD4C-3E26-9AEA-AA430BF14DD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>
            <a:extLst>
              <a:ext uri="{FF2B5EF4-FFF2-40B4-BE49-F238E27FC236}">
                <a16:creationId xmlns:a16="http://schemas.microsoft.com/office/drawing/2014/main" id="{E9B15151-EE84-F56A-838B-5519DE20D2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5787F9-6046-5230-1698-15A6F0273F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934FB-D2EB-4397-AEF6-6BDD33B4B9FB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300034" name="Rectangle 2">
            <a:extLst>
              <a:ext uri="{FF2B5EF4-FFF2-40B4-BE49-F238E27FC236}">
                <a16:creationId xmlns:a16="http://schemas.microsoft.com/office/drawing/2014/main" id="{380B3ED5-CB6F-862D-5717-638993A0A1A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>
            <a:extLst>
              <a:ext uri="{FF2B5EF4-FFF2-40B4-BE49-F238E27FC236}">
                <a16:creationId xmlns:a16="http://schemas.microsoft.com/office/drawing/2014/main" id="{DE5E4F8A-4BDC-35A7-355F-F1DB3A7D4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6EE8F3-1AA8-56A1-ACEE-E72B684411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AD619-7D84-48DB-96D3-DF349469E19D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301058" name="Rectangle 2">
            <a:extLst>
              <a:ext uri="{FF2B5EF4-FFF2-40B4-BE49-F238E27FC236}">
                <a16:creationId xmlns:a16="http://schemas.microsoft.com/office/drawing/2014/main" id="{5171FDD0-0FE2-690F-6B9B-9B6188FDE3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9A8DBF78-B033-B8A5-CFFB-EC3FBBEFB0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27708F-B9F3-5667-FEAF-313397D38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6BF50F-D6F5-499A-A075-702244E6582F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302082" name="Rectangle 2">
            <a:extLst>
              <a:ext uri="{FF2B5EF4-FFF2-40B4-BE49-F238E27FC236}">
                <a16:creationId xmlns:a16="http://schemas.microsoft.com/office/drawing/2014/main" id="{B7C279B3-BCB7-4567-95B1-E148F993106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>
            <a:extLst>
              <a:ext uri="{FF2B5EF4-FFF2-40B4-BE49-F238E27FC236}">
                <a16:creationId xmlns:a16="http://schemas.microsoft.com/office/drawing/2014/main" id="{133FB068-5F07-F367-67AC-8992EBAE7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832F84-0637-0EC1-98BD-29B8A815B8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A19CA-77F2-476C-8EB0-200C41E1AC9A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F22DFC59-4581-997F-09DB-EF4AAC741A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1B93D905-954C-7AE6-3455-12CB0A9A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AED1B5-30AD-327B-5373-A1971644BB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A6E7B-ECAF-4BBE-B044-BC3A314711D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8050" name="Rectangle 2">
            <a:extLst>
              <a:ext uri="{FF2B5EF4-FFF2-40B4-BE49-F238E27FC236}">
                <a16:creationId xmlns:a16="http://schemas.microsoft.com/office/drawing/2014/main" id="{94C84900-5C90-D5A1-1D70-15708885B5F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A2FB35B9-D3AB-EFB2-F150-3F28D109D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27C1D9-6A61-3AD1-BE9E-11110E3C8F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F2070-A3AF-4209-B9FB-A53CC21E713F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98B12170-53F5-45C5-3455-C6D5F96A92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A7D58609-A867-8650-24E9-71650B6CB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BD010F-2544-9D8C-BDE7-CC7BAF97E5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751AF-05D6-4413-9D08-F86A9C4B4C29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B16C0BE7-62A9-BA24-7557-FB1BC19FE03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>
            <a:extLst>
              <a:ext uri="{FF2B5EF4-FFF2-40B4-BE49-F238E27FC236}">
                <a16:creationId xmlns:a16="http://schemas.microsoft.com/office/drawing/2014/main" id="{72F70F9A-63E5-C506-E993-626BBB1FE4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BE440F-F768-7DD0-E519-C4E3DB38C1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5CB12-B150-4482-8679-97351577EF7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59074" name="Rectangle 2">
            <a:extLst>
              <a:ext uri="{FF2B5EF4-FFF2-40B4-BE49-F238E27FC236}">
                <a16:creationId xmlns:a16="http://schemas.microsoft.com/office/drawing/2014/main" id="{5AF9BAFE-4E94-D2B6-2618-0C362E53D59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650C4F0A-8EF3-5C47-A194-640A008F8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BE2335-8491-EECC-2FB0-8FD144824E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451D3-0092-4454-B36D-C1AE6E9997C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60098" name="Rectangle 2">
            <a:extLst>
              <a:ext uri="{FF2B5EF4-FFF2-40B4-BE49-F238E27FC236}">
                <a16:creationId xmlns:a16="http://schemas.microsoft.com/office/drawing/2014/main" id="{5C79CCBC-94CF-CF7D-3226-757595B32EA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18238C65-CB70-93DB-1D3F-296C64C1B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325894-830F-5D20-520D-94A1DAE960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703EB-B57D-48F2-B4E7-90D6C9E1C82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1122" name="Rectangle 2">
            <a:extLst>
              <a:ext uri="{FF2B5EF4-FFF2-40B4-BE49-F238E27FC236}">
                <a16:creationId xmlns:a16="http://schemas.microsoft.com/office/drawing/2014/main" id="{410646D9-CCF7-FC18-1258-48E0F7C0F6D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2CD94B6F-3FB9-FF94-E4DB-5D42E70176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284EE8C-B016-8933-8A54-1FDFE3B57F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FD813B-CAA6-460A-9AFD-E2990C7C1D6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2146" name="Rectangle 2">
            <a:extLst>
              <a:ext uri="{FF2B5EF4-FFF2-40B4-BE49-F238E27FC236}">
                <a16:creationId xmlns:a16="http://schemas.microsoft.com/office/drawing/2014/main" id="{FD00AFF0-926D-35B1-E3D4-21B2865DFB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EDE0203B-00A6-3380-B062-2B84FDA3A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EF5B2-4E47-F4FC-EA6B-6177D80DA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47247D-01B8-689B-5ABB-68E473489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B8222-C9C8-A85B-4E41-6542B722E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DDDF-1984-D3A4-027C-8BF8903D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9C41-E25E-44BE-B92C-9785A8BA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B3A60-D0D5-4CB7-910E-FF780A0CB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473957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50C0-B9B7-AA7D-11CD-4B4BD8A71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7246C-BDC0-BAD4-19AC-6642A61D2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F3389-7362-6991-7C32-5FB6EA8D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4C92B-12FC-8A5B-A342-D592389B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8A0DC-F4D2-F2FC-E9EB-DFAEA4594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0F335-859B-446E-93D3-F19AE96DD7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891166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55D4E-9BFF-06AC-22DA-89842D953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86E9D-1A44-F40C-D2E3-9505EDAA1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6C635-7945-1E56-1D0A-892F80854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C73EE-D22B-1637-62E3-9FE0CB01B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3DE21-B637-9ED9-BCC3-031C0125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3395F-D78E-4557-97B7-C5F6D54F15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056703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E418-8891-5114-C945-185AA7D8C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F7824-1BF2-81BD-9B26-9A4F5DA6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31E23-175A-0B6B-A233-D5D2AB47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597BB-B103-D752-58A5-04521357B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22F1B-4758-9FD2-88B0-390AB1954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129D2-C680-48A4-9F1B-4846423FB3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882098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A97B-B2A7-FD91-9B23-682E2BB1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5D152-2F2D-2F9D-2D22-2EF9F417D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AC05A-0EFC-2D3B-B56C-6552B4D8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83D16-20FC-9A2C-08EC-59EC3B18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2A44E-4E4B-37EA-488B-5AD74EAD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47767-C167-44ED-99CE-CA53C99F6D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773058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B786B-A6BB-7548-1023-BAF78F37D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57858-D476-551D-5AD9-AE5717EC7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493208-6A8E-1B57-BA9A-6CB9B8DF9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E5898-CC6B-F3FD-38D6-5C84844B7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1F059-C000-3A45-E355-DD3D175AB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EDF71-08D0-F535-ECDB-AE6B254F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91D19-BA84-406B-95BF-61B1432404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509790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A23A2-6BC8-5155-2ABE-CFCEB0C59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0F738-CF34-AE8E-E291-40618065E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C5F422-5612-1D9C-93EF-D6D2DF503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D8EF02-A8F9-98CC-149C-D5DF0BE7F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3A239-FDEA-8D99-9EEC-785F41D022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89312-CE46-CF0B-306A-078ADE93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23459-C7F2-0515-40C3-7347454E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59ACC5-80E7-6953-7DF0-E83B3E488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1ACAB-7737-40C8-B369-1B93D83D8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259465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2C071-F640-97FB-18C9-94F7FE08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7E8267-2368-B123-7D2F-F27DD753E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41958-A074-FB30-5564-B3C0EA87B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43DD3-62F9-9A92-9450-9D2E479EF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FBE95-550C-45E7-9F5F-F205416BA0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18414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9EBA2-9696-EF9B-973B-A0E38B3A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BD76B7-44FF-30CE-3C92-D0D318F8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F9560-FEA9-9E79-DDC0-8CD512F0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1AFB4-20F0-415F-8F07-CAB0161276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9699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A65D4-4208-5E25-459E-7942095B7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E2721-DC2D-3B6F-D74A-261225BE6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F1EAB-917F-6B72-9FA5-E9A986205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4EE32-6067-2EC5-5021-77A5AA2DC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03EC1-08B4-BE66-9085-A007C3AB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AC829-6229-7A18-40FE-22A51257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70759-64B1-4778-9E3E-4613DDA33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51981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1C7F-C6C2-8B5A-785B-059BC21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A20655-B111-E607-ABBC-C0FCF66D11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11FCE-FF27-DA93-ACA3-94AC735C8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44173-78F1-7D74-76DA-7DD175E5C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91001-7C56-66A4-480A-C1269299D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BD8D1-B94E-4D8F-B5FD-09140D41F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495B1-6118-4DDF-93B6-9E02456DF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71642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47E228-66FB-4948-A871-CC6DBC41E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B0AD10-4295-6C4B-AAE5-D1D93CBE2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04A57C-5715-96A0-AF97-12ED19885C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F72240F-398D-E6DF-FAC7-7E2AFA7D0E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1FB5170-116C-9C9C-B087-8F6F30CD8A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62CEB0-D194-476E-BA3F-0DE58522F7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4.xml"/><Relationship Id="rId18" Type="http://schemas.openxmlformats.org/officeDocument/2006/relationships/slide" Target="slide34.xml"/><Relationship Id="rId26" Type="http://schemas.openxmlformats.org/officeDocument/2006/relationships/slide" Target="slide50.xml"/><Relationship Id="rId3" Type="http://schemas.openxmlformats.org/officeDocument/2006/relationships/slide" Target="slide4.xml"/><Relationship Id="rId21" Type="http://schemas.openxmlformats.org/officeDocument/2006/relationships/slide" Target="slide40.xml"/><Relationship Id="rId7" Type="http://schemas.openxmlformats.org/officeDocument/2006/relationships/slide" Target="slide12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5" Type="http://schemas.openxmlformats.org/officeDocument/2006/relationships/slide" Target="slide48.xml"/><Relationship Id="rId2" Type="http://schemas.openxmlformats.org/officeDocument/2006/relationships/notesSlide" Target="../notesSlides/notesSlide1.xml"/><Relationship Id="rId16" Type="http://schemas.openxmlformats.org/officeDocument/2006/relationships/slide" Target="slide30.xml"/><Relationship Id="rId20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0.xml"/><Relationship Id="rId24" Type="http://schemas.openxmlformats.org/officeDocument/2006/relationships/slide" Target="slide46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44.xml"/><Relationship Id="rId10" Type="http://schemas.openxmlformats.org/officeDocument/2006/relationships/slide" Target="slide18.xml"/><Relationship Id="rId19" Type="http://schemas.openxmlformats.org/officeDocument/2006/relationships/slide" Target="slide36.xml"/><Relationship Id="rId4" Type="http://schemas.openxmlformats.org/officeDocument/2006/relationships/slide" Target="slide6.xml"/><Relationship Id="rId9" Type="http://schemas.openxmlformats.org/officeDocument/2006/relationships/slide" Target="slide16.xml"/><Relationship Id="rId14" Type="http://schemas.openxmlformats.org/officeDocument/2006/relationships/slide" Target="slide26.xml"/><Relationship Id="rId22" Type="http://schemas.openxmlformats.org/officeDocument/2006/relationships/slide" Target="slide42.xml"/><Relationship Id="rId27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7C38CB9-F8FE-D708-123A-02A172E52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38" name="AutoShape 90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3F8E392-0641-7D7D-6EB1-3506E6E65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4" action="ppaction://hlinksldjump"/>
              </a:rPr>
              <a:t>300</a:t>
            </a:r>
            <a:endParaRPr lang="en-US" alt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DB114FC1-1024-5924-2628-AC9580036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5" action="ppaction://hlinksldjump"/>
              </a:rPr>
              <a:t>400</a:t>
            </a:r>
            <a:endParaRPr lang="en-US" alt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11DAD2FD-3669-CD46-1AC4-0DFB989F3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49" name="AutoShape 101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9690DF69-736D-8099-D30A-678EF7AD9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7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50" name="AutoShape 102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5D002026-41A9-A3F6-39F5-0B20CB8AB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8" action="ppaction://hlinksldjump"/>
              </a:rPr>
              <a:t>200</a:t>
            </a:r>
            <a:endParaRPr lang="en-US" alt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7B0E40A1-872A-A156-7E42-51814DFB0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9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52" name="AutoShape 104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7CD76A6E-517B-A0C2-246B-6CAACA06D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0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53" name="AutoShape 105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45B1FE61-96A7-AF56-2712-8308C75E1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1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54" name="AutoShape 106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5C4D87FE-B019-0B8F-A9B9-4E5BF4A9F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2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55" name="AutoShape 107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0C9304B9-BA84-486E-680E-ACD8A8894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56" name="AutoShape 108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1956E6D5-7C9B-CCC7-A2F4-A0BA0C188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4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57" name="AutoShape 10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52749585-A449-AC2A-BC78-DAB274C18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5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58" name="AutoShape 110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8E34D440-9BC6-270A-DCF0-332C4D691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59" name="AutoShape 111">
            <a:hlinkClick r:id="rId17" action="ppaction://hlinksldjump" highlightClick="1"/>
            <a:extLst>
              <a:ext uri="{FF2B5EF4-FFF2-40B4-BE49-F238E27FC236}">
                <a16:creationId xmlns:a16="http://schemas.microsoft.com/office/drawing/2014/main" id="{8E8883B0-07F1-DBED-02C6-6B3D52BC5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7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60" name="AutoShape 112">
            <a:hlinkClick r:id="rId18" action="ppaction://hlinksldjump" highlightClick="1"/>
            <a:extLst>
              <a:ext uri="{FF2B5EF4-FFF2-40B4-BE49-F238E27FC236}">
                <a16:creationId xmlns:a16="http://schemas.microsoft.com/office/drawing/2014/main" id="{EF277BC2-2573-C050-191D-98973D4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8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61" name="AutoShape 113">
            <a:hlinkClick r:id="rId19" action="ppaction://hlinksldjump" highlightClick="1"/>
            <a:extLst>
              <a:ext uri="{FF2B5EF4-FFF2-40B4-BE49-F238E27FC236}">
                <a16:creationId xmlns:a16="http://schemas.microsoft.com/office/drawing/2014/main" id="{0F0BA942-F4C8-9790-6F22-C8F5FCDF6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19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62" name="AutoShape 114">
            <a:hlinkClick r:id="rId20" action="ppaction://hlinksldjump" highlightClick="1"/>
            <a:extLst>
              <a:ext uri="{FF2B5EF4-FFF2-40B4-BE49-F238E27FC236}">
                <a16:creationId xmlns:a16="http://schemas.microsoft.com/office/drawing/2014/main" id="{AD6D3FB4-0251-78DE-0012-10C9B7920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0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63" name="AutoShape 115">
            <a:hlinkClick r:id="rId21" action="ppaction://hlinksldjump" highlightClick="1"/>
            <a:extLst>
              <a:ext uri="{FF2B5EF4-FFF2-40B4-BE49-F238E27FC236}">
                <a16:creationId xmlns:a16="http://schemas.microsoft.com/office/drawing/2014/main" id="{45ACEEFD-06CD-A289-142D-279063A38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1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64" name="AutoShape 116">
            <a:hlinkClick r:id="rId22" action="ppaction://hlinksldjump" highlightClick="1"/>
            <a:extLst>
              <a:ext uri="{FF2B5EF4-FFF2-40B4-BE49-F238E27FC236}">
                <a16:creationId xmlns:a16="http://schemas.microsoft.com/office/drawing/2014/main" id="{3455FC2A-81DB-BC7A-700A-4FB172858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2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65" name="AutoShape 117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4314E4E2-94D8-D546-112E-CF7A1A3DB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66" name="AutoShape 118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C9690CED-FE76-C409-AAB0-82E379DF4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4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67" name="AutoShape 119">
            <a:hlinkClick r:id="rId25" action="ppaction://hlinksldjump" highlightClick="1"/>
            <a:extLst>
              <a:ext uri="{FF2B5EF4-FFF2-40B4-BE49-F238E27FC236}">
                <a16:creationId xmlns:a16="http://schemas.microsoft.com/office/drawing/2014/main" id="{DABA2112-AD54-0A22-A4CE-4A78D6A08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5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68" name="AutoShape 120">
            <a:hlinkClick r:id="rId26" action="ppaction://hlinksldjump" highlightClick="1"/>
            <a:extLst>
              <a:ext uri="{FF2B5EF4-FFF2-40B4-BE49-F238E27FC236}">
                <a16:creationId xmlns:a16="http://schemas.microsoft.com/office/drawing/2014/main" id="{59D95284-9E47-109D-DEF2-4B78C643F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rId2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088" name="AutoShape 40">
            <a:hlinkClick r:id="rId27" action="ppaction://hlinksldjump" highlightClick="1"/>
            <a:extLst>
              <a:ext uri="{FF2B5EF4-FFF2-40B4-BE49-F238E27FC236}">
                <a16:creationId xmlns:a16="http://schemas.microsoft.com/office/drawing/2014/main" id="{07E7E47E-62BA-C0DD-D412-3E9FF8AE9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anose="02020404030301010803" pitchFamily="18" charset="0"/>
                <a:hlinkClick r:id="" action="ppaction://hlinkshowjump?jump=nextslide"/>
              </a:rPr>
              <a:t>100</a:t>
            </a:r>
            <a:endParaRPr lang="en-US" altLang="en-US" sz="3600" b="1"/>
          </a:p>
        </p:txBody>
      </p:sp>
      <p:sp>
        <p:nvSpPr>
          <p:cNvPr id="2106" name="Rectangle 58">
            <a:extLst>
              <a:ext uri="{FF2B5EF4-FFF2-40B4-BE49-F238E27FC236}">
                <a16:creationId xmlns:a16="http://schemas.microsoft.com/office/drawing/2014/main" id="{A5E2909E-E388-6480-4840-D6B2BAE0B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Characters</a:t>
            </a:r>
          </a:p>
        </p:txBody>
      </p:sp>
      <p:sp>
        <p:nvSpPr>
          <p:cNvPr id="2145" name="Rectangle 97">
            <a:extLst>
              <a:ext uri="{FF2B5EF4-FFF2-40B4-BE49-F238E27FC236}">
                <a16:creationId xmlns:a16="http://schemas.microsoft.com/office/drawing/2014/main" id="{D62C0BE1-BB98-84F0-54A6-5823FE791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 dirty="0">
                <a:solidFill>
                  <a:schemeClr val="bg1"/>
                </a:solidFill>
              </a:rPr>
              <a:t>Literary 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Terms</a:t>
            </a:r>
          </a:p>
        </p:txBody>
      </p:sp>
      <p:sp>
        <p:nvSpPr>
          <p:cNvPr id="2146" name="Rectangle 98">
            <a:extLst>
              <a:ext uri="{FF2B5EF4-FFF2-40B4-BE49-F238E27FC236}">
                <a16:creationId xmlns:a16="http://schemas.microsoft.com/office/drawing/2014/main" id="{236DD3F9-9F70-1274-631B-B1C3ECD18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 dirty="0">
                <a:solidFill>
                  <a:schemeClr val="bg1"/>
                </a:solidFill>
              </a:rPr>
              <a:t>Devices</a:t>
            </a:r>
          </a:p>
        </p:txBody>
      </p:sp>
      <p:sp>
        <p:nvSpPr>
          <p:cNvPr id="2147" name="Rectangle 99">
            <a:extLst>
              <a:ext uri="{FF2B5EF4-FFF2-40B4-BE49-F238E27FC236}">
                <a16:creationId xmlns:a16="http://schemas.microsoft.com/office/drawing/2014/main" id="{A9DA69DE-A944-C30E-870F-E3B5AE5B7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 dirty="0">
                <a:solidFill>
                  <a:schemeClr val="bg1"/>
                </a:solidFill>
              </a:rPr>
              <a:t>Language 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Skills</a:t>
            </a:r>
          </a:p>
        </p:txBody>
      </p:sp>
      <p:sp>
        <p:nvSpPr>
          <p:cNvPr id="2148" name="Rectangle 100">
            <a:extLst>
              <a:ext uri="{FF2B5EF4-FFF2-40B4-BE49-F238E27FC236}">
                <a16:creationId xmlns:a16="http://schemas.microsoft.com/office/drawing/2014/main" id="{C5F1AD97-01BB-59C1-D10E-E0EDFEE61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 dirty="0">
                <a:solidFill>
                  <a:schemeClr val="bg1"/>
                </a:solidFill>
              </a:rPr>
              <a:t>The 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Monomyth/ 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Story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>
            <a:extLst>
              <a:ext uri="{FF2B5EF4-FFF2-40B4-BE49-F238E27FC236}">
                <a16:creationId xmlns:a16="http://schemas.microsoft.com/office/drawing/2014/main" id="{70C5B1EF-6FF6-E55F-2EF5-5325EECD78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Protagonist of “</a:t>
            </a:r>
            <a:r>
              <a:rPr lang="en-US" altLang="en-US" sz="4400" dirty="0" err="1"/>
              <a:t>Mrs</a:t>
            </a:r>
            <a:r>
              <a:rPr lang="en-US" altLang="en-US" sz="4400" dirty="0"/>
              <a:t> Bertha Flowers”</a:t>
            </a:r>
          </a:p>
        </p:txBody>
      </p:sp>
      <p:sp>
        <p:nvSpPr>
          <p:cNvPr id="114695" name="Rectangle 2055">
            <a:extLst>
              <a:ext uri="{FF2B5EF4-FFF2-40B4-BE49-F238E27FC236}">
                <a16:creationId xmlns:a16="http://schemas.microsoft.com/office/drawing/2014/main" id="{14B44E81-624E-4A9E-7085-8D1C915020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D426D1B-911B-B0CF-884A-0483A5C7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>
            <a:extLst>
              <a:ext uri="{FF2B5EF4-FFF2-40B4-BE49-F238E27FC236}">
                <a16:creationId xmlns:a16="http://schemas.microsoft.com/office/drawing/2014/main" id="{342A2A73-CE1D-6A80-9EC6-E63C779C55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 is Marguerite</a:t>
            </a:r>
          </a:p>
        </p:txBody>
      </p:sp>
      <p:sp>
        <p:nvSpPr>
          <p:cNvPr id="116746" name="Rectangle 1034">
            <a:extLst>
              <a:ext uri="{FF2B5EF4-FFF2-40B4-BE49-F238E27FC236}">
                <a16:creationId xmlns:a16="http://schemas.microsoft.com/office/drawing/2014/main" id="{3D493D87-78D3-F2F7-1AE4-9704F7C9D25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>
            <a:extLst>
              <a:ext uri="{FF2B5EF4-FFF2-40B4-BE49-F238E27FC236}">
                <a16:creationId xmlns:a16="http://schemas.microsoft.com/office/drawing/2014/main" id="{54C83522-BA52-5ABE-B202-018A28ED2C7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Main Character</a:t>
            </a:r>
          </a:p>
        </p:txBody>
      </p:sp>
      <p:sp>
        <p:nvSpPr>
          <p:cNvPr id="118791" name="Rectangle 2055">
            <a:extLst>
              <a:ext uri="{FF2B5EF4-FFF2-40B4-BE49-F238E27FC236}">
                <a16:creationId xmlns:a16="http://schemas.microsoft.com/office/drawing/2014/main" id="{975370D2-FF92-AFC3-7F5A-90A1F2CA58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CE4734A-4A08-DC8C-B467-947E45894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>
            <a:extLst>
              <a:ext uri="{FF2B5EF4-FFF2-40B4-BE49-F238E27FC236}">
                <a16:creationId xmlns:a16="http://schemas.microsoft.com/office/drawing/2014/main" id="{CF61FDE3-5A93-34D5-549A-863DCBAD21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the protagonist?</a:t>
            </a:r>
          </a:p>
        </p:txBody>
      </p:sp>
      <p:sp>
        <p:nvSpPr>
          <p:cNvPr id="120841" name="Rectangle 1033">
            <a:extLst>
              <a:ext uri="{FF2B5EF4-FFF2-40B4-BE49-F238E27FC236}">
                <a16:creationId xmlns:a16="http://schemas.microsoft.com/office/drawing/2014/main" id="{E2767D3A-4AEF-3399-2F59-E9196E7FCA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>
            <a:extLst>
              <a:ext uri="{FF2B5EF4-FFF2-40B4-BE49-F238E27FC236}">
                <a16:creationId xmlns:a16="http://schemas.microsoft.com/office/drawing/2014/main" id="{0B92E6D9-6591-72C6-6BEE-EE6C2B2B22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Person who opposes the main character.</a:t>
            </a:r>
          </a:p>
        </p:txBody>
      </p:sp>
      <p:sp>
        <p:nvSpPr>
          <p:cNvPr id="122888" name="Rectangle 2056">
            <a:extLst>
              <a:ext uri="{FF2B5EF4-FFF2-40B4-BE49-F238E27FC236}">
                <a16:creationId xmlns:a16="http://schemas.microsoft.com/office/drawing/2014/main" id="{87713754-0B9B-03E6-B75E-0DB0F812A8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EA38636-4A68-74A3-87AB-F1F044F65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>
            <a:extLst>
              <a:ext uri="{FF2B5EF4-FFF2-40B4-BE49-F238E27FC236}">
                <a16:creationId xmlns:a16="http://schemas.microsoft.com/office/drawing/2014/main" id="{3EB4F105-A719-2005-1800-D18D797A16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the antagonist?</a:t>
            </a:r>
          </a:p>
        </p:txBody>
      </p:sp>
      <p:sp>
        <p:nvSpPr>
          <p:cNvPr id="124936" name="Rectangle 1032">
            <a:extLst>
              <a:ext uri="{FF2B5EF4-FFF2-40B4-BE49-F238E27FC236}">
                <a16:creationId xmlns:a16="http://schemas.microsoft.com/office/drawing/2014/main" id="{32DD7BF1-5AFB-332E-381C-F9D9C5C2B5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>
            <a:extLst>
              <a:ext uri="{FF2B5EF4-FFF2-40B4-BE49-F238E27FC236}">
                <a16:creationId xmlns:a16="http://schemas.microsoft.com/office/drawing/2014/main" id="{05CF9CB5-D371-5F84-4026-F9FE3D05D0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Concrete objects are used to represent abstract ideas.</a:t>
            </a:r>
          </a:p>
        </p:txBody>
      </p:sp>
      <p:sp>
        <p:nvSpPr>
          <p:cNvPr id="126983" name="Rectangle 1031">
            <a:extLst>
              <a:ext uri="{FF2B5EF4-FFF2-40B4-BE49-F238E27FC236}">
                <a16:creationId xmlns:a16="http://schemas.microsoft.com/office/drawing/2014/main" id="{F19A4949-44AB-2792-EF32-240605CE98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4CD69F5-2A46-EE2B-AFEA-54B8B4AF4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>
            <a:extLst>
              <a:ext uri="{FF2B5EF4-FFF2-40B4-BE49-F238E27FC236}">
                <a16:creationId xmlns:a16="http://schemas.microsoft.com/office/drawing/2014/main" id="{47727867-D042-280A-2110-1C72E5A64E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symbolism?</a:t>
            </a:r>
          </a:p>
        </p:txBody>
      </p:sp>
      <p:sp>
        <p:nvSpPr>
          <p:cNvPr id="129032" name="Rectangle 2056">
            <a:extLst>
              <a:ext uri="{FF2B5EF4-FFF2-40B4-BE49-F238E27FC236}">
                <a16:creationId xmlns:a16="http://schemas.microsoft.com/office/drawing/2014/main" id="{35B4AE4D-0443-B4FB-96E3-418E69132F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>
            <a:extLst>
              <a:ext uri="{FF2B5EF4-FFF2-40B4-BE49-F238E27FC236}">
                <a16:creationId xmlns:a16="http://schemas.microsoft.com/office/drawing/2014/main" id="{3E74B374-94DB-4F25-8252-60C0009FE2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A character alone on stage shares his/her thoughts with the audience.</a:t>
            </a:r>
          </a:p>
        </p:txBody>
      </p:sp>
      <p:sp>
        <p:nvSpPr>
          <p:cNvPr id="131079" name="Rectangle 1031">
            <a:extLst>
              <a:ext uri="{FF2B5EF4-FFF2-40B4-BE49-F238E27FC236}">
                <a16:creationId xmlns:a16="http://schemas.microsoft.com/office/drawing/2014/main" id="{BEB95FDB-FDE9-CE34-0162-AF8E9BE652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8F19F09-506A-6FCC-E010-2AFF184BE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>
            <a:extLst>
              <a:ext uri="{FF2B5EF4-FFF2-40B4-BE49-F238E27FC236}">
                <a16:creationId xmlns:a16="http://schemas.microsoft.com/office/drawing/2014/main" id="{632BF3B9-A6AC-4BEA-3BC5-F132035A71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a soliloquy?</a:t>
            </a:r>
          </a:p>
        </p:txBody>
      </p:sp>
      <p:sp>
        <p:nvSpPr>
          <p:cNvPr id="133128" name="Rectangle 2056">
            <a:extLst>
              <a:ext uri="{FF2B5EF4-FFF2-40B4-BE49-F238E27FC236}">
                <a16:creationId xmlns:a16="http://schemas.microsoft.com/office/drawing/2014/main" id="{77FC8B34-3285-7D85-52A9-11F7886723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6316641E-AF4B-614E-FE81-63DDD2E82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321D77F1-9846-C019-10C5-CF3A21D2C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33AD901-4D33-41E4-783E-4FD2C425B4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Wild like a cat and then tamed.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ED8C088-151B-9C5A-2935-0C1551D8A1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>
            <a:extLst>
              <a:ext uri="{FF2B5EF4-FFF2-40B4-BE49-F238E27FC236}">
                <a16:creationId xmlns:a16="http://schemas.microsoft.com/office/drawing/2014/main" id="{7B7D9A58-07C2-6587-E2AA-FCD5FE65FE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Elizabethan belief in the hierarchal order of the world from God to the devil.</a:t>
            </a:r>
          </a:p>
        </p:txBody>
      </p:sp>
      <p:sp>
        <p:nvSpPr>
          <p:cNvPr id="135175" name="Rectangle 1031">
            <a:extLst>
              <a:ext uri="{FF2B5EF4-FFF2-40B4-BE49-F238E27FC236}">
                <a16:creationId xmlns:a16="http://schemas.microsoft.com/office/drawing/2014/main" id="{8959B9D0-50BD-F5CA-307B-CE420752BD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BEA83CE-3397-7773-EEA0-6577E5754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>
            <a:extLst>
              <a:ext uri="{FF2B5EF4-FFF2-40B4-BE49-F238E27FC236}">
                <a16:creationId xmlns:a16="http://schemas.microsoft.com/office/drawing/2014/main" id="{C9DFB9BC-9357-C476-A5FC-EE6994DC76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the Great Chain of Being?</a:t>
            </a:r>
          </a:p>
        </p:txBody>
      </p:sp>
      <p:sp>
        <p:nvSpPr>
          <p:cNvPr id="137224" name="Rectangle 1032">
            <a:extLst>
              <a:ext uri="{FF2B5EF4-FFF2-40B4-BE49-F238E27FC236}">
                <a16:creationId xmlns:a16="http://schemas.microsoft.com/office/drawing/2014/main" id="{3625B112-EF25-E2E3-D93D-F068631824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>
            <a:extLst>
              <a:ext uri="{FF2B5EF4-FFF2-40B4-BE49-F238E27FC236}">
                <a16:creationId xmlns:a16="http://schemas.microsoft.com/office/drawing/2014/main" id="{D1F82D4A-3559-30F9-498D-966C7E573B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Is the jay more precious than the lark?</a:t>
            </a:r>
          </a:p>
        </p:txBody>
      </p:sp>
      <p:sp>
        <p:nvSpPr>
          <p:cNvPr id="139271" name="Rectangle 2055">
            <a:extLst>
              <a:ext uri="{FF2B5EF4-FFF2-40B4-BE49-F238E27FC236}">
                <a16:creationId xmlns:a16="http://schemas.microsoft.com/office/drawing/2014/main" id="{EDDC39EE-270A-6666-8711-B2189F5F206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FB1D6C1-8FCE-871C-6483-BF4902CFB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>
            <a:extLst>
              <a:ext uri="{FF2B5EF4-FFF2-40B4-BE49-F238E27FC236}">
                <a16:creationId xmlns:a16="http://schemas.microsoft.com/office/drawing/2014/main" id="{288B649A-A2F8-24F7-93F8-29F4DC1FC5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a metaphor?</a:t>
            </a:r>
          </a:p>
        </p:txBody>
      </p:sp>
      <p:sp>
        <p:nvSpPr>
          <p:cNvPr id="141320" name="Rectangle 1032">
            <a:extLst>
              <a:ext uri="{FF2B5EF4-FFF2-40B4-BE49-F238E27FC236}">
                <a16:creationId xmlns:a16="http://schemas.microsoft.com/office/drawing/2014/main" id="{2C55E783-AB45-7248-8C0E-881899C31EB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>
            <a:extLst>
              <a:ext uri="{FF2B5EF4-FFF2-40B4-BE49-F238E27FC236}">
                <a16:creationId xmlns:a16="http://schemas.microsoft.com/office/drawing/2014/main" id="{533CF384-1F0E-5207-4777-469F3B6D51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She is as modest as the dove.</a:t>
            </a:r>
          </a:p>
        </p:txBody>
      </p:sp>
      <p:sp>
        <p:nvSpPr>
          <p:cNvPr id="143367" name="Rectangle 2055">
            <a:extLst>
              <a:ext uri="{FF2B5EF4-FFF2-40B4-BE49-F238E27FC236}">
                <a16:creationId xmlns:a16="http://schemas.microsoft.com/office/drawing/2014/main" id="{002C0A04-BA8D-4C12-434A-4CC404B6C1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71CF9F06-396D-55AC-81D7-A2E85FBCD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>
            <a:extLst>
              <a:ext uri="{FF2B5EF4-FFF2-40B4-BE49-F238E27FC236}">
                <a16:creationId xmlns:a16="http://schemas.microsoft.com/office/drawing/2014/main" id="{141CF91E-E312-8B89-87B7-81219CDA320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a simile?</a:t>
            </a:r>
          </a:p>
        </p:txBody>
      </p:sp>
      <p:sp>
        <p:nvSpPr>
          <p:cNvPr id="145417" name="Rectangle 9">
            <a:extLst>
              <a:ext uri="{FF2B5EF4-FFF2-40B4-BE49-F238E27FC236}">
                <a16:creationId xmlns:a16="http://schemas.microsoft.com/office/drawing/2014/main" id="{9FE6D3CD-A937-A5D5-0A16-099E8B0656F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>
            <a:extLst>
              <a:ext uri="{FF2B5EF4-FFF2-40B4-BE49-F238E27FC236}">
                <a16:creationId xmlns:a16="http://schemas.microsoft.com/office/drawing/2014/main" id="{8E666BE8-CDD6-6142-4EBA-E66062E44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When David kills the robin.</a:t>
            </a:r>
          </a:p>
        </p:txBody>
      </p:sp>
      <p:sp>
        <p:nvSpPr>
          <p:cNvPr id="147463" name="Rectangle 1031">
            <a:extLst>
              <a:ext uri="{FF2B5EF4-FFF2-40B4-BE49-F238E27FC236}">
                <a16:creationId xmlns:a16="http://schemas.microsoft.com/office/drawing/2014/main" id="{C9E90F1C-434D-8A90-BC4B-E59730E0716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B78806F-DBA7-4AC3-C363-9724C1918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DD3AE8D1-9C9E-8E73-FAFA-788A363E7D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foreshadowing?</a:t>
            </a:r>
          </a:p>
        </p:txBody>
      </p:sp>
      <p:sp>
        <p:nvSpPr>
          <p:cNvPr id="149512" name="Rectangle 8">
            <a:extLst>
              <a:ext uri="{FF2B5EF4-FFF2-40B4-BE49-F238E27FC236}">
                <a16:creationId xmlns:a16="http://schemas.microsoft.com/office/drawing/2014/main" id="{F44A2EB0-E1B8-3BCB-8666-B755AE4F9A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>
            <a:extLst>
              <a:ext uri="{FF2B5EF4-FFF2-40B4-BE49-F238E27FC236}">
                <a16:creationId xmlns:a16="http://schemas.microsoft.com/office/drawing/2014/main" id="{796D56F0-A181-4EA6-E917-14F3BE9D342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Thou mayst hear Minerva speak.</a:t>
            </a:r>
          </a:p>
        </p:txBody>
      </p:sp>
      <p:sp>
        <p:nvSpPr>
          <p:cNvPr id="151559" name="Rectangle 1031">
            <a:extLst>
              <a:ext uri="{FF2B5EF4-FFF2-40B4-BE49-F238E27FC236}">
                <a16:creationId xmlns:a16="http://schemas.microsoft.com/office/drawing/2014/main" id="{7E628D14-BCB0-7345-5C25-23E1ADE05B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99128FE-A8AC-83BF-125C-C0D9A83C2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>
            <a:extLst>
              <a:ext uri="{FF2B5EF4-FFF2-40B4-BE49-F238E27FC236}">
                <a16:creationId xmlns:a16="http://schemas.microsoft.com/office/drawing/2014/main" id="{9C0375A3-A6CC-28A6-0C3F-E462ED2B48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an allusion?</a:t>
            </a:r>
          </a:p>
        </p:txBody>
      </p:sp>
      <p:sp>
        <p:nvSpPr>
          <p:cNvPr id="153608" name="Rectangle 8">
            <a:extLst>
              <a:ext uri="{FF2B5EF4-FFF2-40B4-BE49-F238E27FC236}">
                <a16:creationId xmlns:a16="http://schemas.microsoft.com/office/drawing/2014/main" id="{94612E72-5480-7970-AE35-7DA836073D3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:a16="http://schemas.microsoft.com/office/drawing/2014/main" id="{ED6B2BB3-946F-D3FA-773F-4573E89C6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C078941-4E7F-6D53-8EC6-EFAA16B5D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34A8ACE7-7851-B567-94C2-E5F9943F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54281" name="Rectangle 9">
            <a:extLst>
              <a:ext uri="{FF2B5EF4-FFF2-40B4-BE49-F238E27FC236}">
                <a16:creationId xmlns:a16="http://schemas.microsoft.com/office/drawing/2014/main" id="{5BDEE0EF-A1F2-5DF3-58D4-1049AD5D43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 is Kate?</a:t>
            </a:r>
          </a:p>
        </p:txBody>
      </p:sp>
      <p:sp>
        <p:nvSpPr>
          <p:cNvPr id="54282" name="Rectangle 10">
            <a:extLst>
              <a:ext uri="{FF2B5EF4-FFF2-40B4-BE49-F238E27FC236}">
                <a16:creationId xmlns:a16="http://schemas.microsoft.com/office/drawing/2014/main" id="{6403ED71-1074-9087-2AA7-81E6A8FDA2F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 advClick="0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>
            <a:extLst>
              <a:ext uri="{FF2B5EF4-FFF2-40B4-BE49-F238E27FC236}">
                <a16:creationId xmlns:a16="http://schemas.microsoft.com/office/drawing/2014/main" id="{9D4532F3-6FB3-96B4-AA50-F9A5A58D71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‘Tis death for anyone in Mantua to come to Padua.</a:t>
            </a:r>
          </a:p>
        </p:txBody>
      </p:sp>
      <p:sp>
        <p:nvSpPr>
          <p:cNvPr id="155655" name="Rectangle 1031">
            <a:extLst>
              <a:ext uri="{FF2B5EF4-FFF2-40B4-BE49-F238E27FC236}">
                <a16:creationId xmlns:a16="http://schemas.microsoft.com/office/drawing/2014/main" id="{92BC9931-A0A9-A080-22B8-32BF4FF6E1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F017B97-A5CA-0D03-050F-742FA269B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>
            <a:extLst>
              <a:ext uri="{FF2B5EF4-FFF2-40B4-BE49-F238E27FC236}">
                <a16:creationId xmlns:a16="http://schemas.microsoft.com/office/drawing/2014/main" id="{95B9B61A-4EEF-58DF-F5D2-6D86642C6E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dramatic irony?</a:t>
            </a:r>
          </a:p>
        </p:txBody>
      </p:sp>
      <p:sp>
        <p:nvSpPr>
          <p:cNvPr id="157704" name="Rectangle 8">
            <a:extLst>
              <a:ext uri="{FF2B5EF4-FFF2-40B4-BE49-F238E27FC236}">
                <a16:creationId xmlns:a16="http://schemas.microsoft.com/office/drawing/2014/main" id="{CE405FB6-8888-9ECB-1CDE-E69BCB7A71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>
            <a:extLst>
              <a:ext uri="{FF2B5EF4-FFF2-40B4-BE49-F238E27FC236}">
                <a16:creationId xmlns:a16="http://schemas.microsoft.com/office/drawing/2014/main" id="{480648E4-27E9-241F-0974-EA244F8168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two boy’s hats were red.</a:t>
            </a:r>
          </a:p>
        </p:txBody>
      </p:sp>
      <p:sp>
        <p:nvSpPr>
          <p:cNvPr id="159751" name="Rectangle 1031">
            <a:extLst>
              <a:ext uri="{FF2B5EF4-FFF2-40B4-BE49-F238E27FC236}">
                <a16:creationId xmlns:a16="http://schemas.microsoft.com/office/drawing/2014/main" id="{8DAD8861-1953-6B02-C772-4F20CBD17A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03E9EEE-7070-9675-6F14-72FD89E92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>
            <a:extLst>
              <a:ext uri="{FF2B5EF4-FFF2-40B4-BE49-F238E27FC236}">
                <a16:creationId xmlns:a16="http://schemas.microsoft.com/office/drawing/2014/main" id="{84A0E7CA-D8D6-57A1-F071-5FA017533F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Correction – The two boys’ hats are red.</a:t>
            </a:r>
          </a:p>
        </p:txBody>
      </p:sp>
      <p:sp>
        <p:nvSpPr>
          <p:cNvPr id="161800" name="Rectangle 8">
            <a:extLst>
              <a:ext uri="{FF2B5EF4-FFF2-40B4-BE49-F238E27FC236}">
                <a16:creationId xmlns:a16="http://schemas.microsoft.com/office/drawing/2014/main" id="{C2D356DD-0227-39DE-3370-3B41D0F27D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>
            <a:extLst>
              <a:ext uri="{FF2B5EF4-FFF2-40B4-BE49-F238E27FC236}">
                <a16:creationId xmlns:a16="http://schemas.microsoft.com/office/drawing/2014/main" id="{89566C25-5515-C324-5C1A-79D9084F12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cat licked it’s paws.</a:t>
            </a:r>
          </a:p>
        </p:txBody>
      </p:sp>
      <p:sp>
        <p:nvSpPr>
          <p:cNvPr id="163847" name="Rectangle 1031">
            <a:extLst>
              <a:ext uri="{FF2B5EF4-FFF2-40B4-BE49-F238E27FC236}">
                <a16:creationId xmlns:a16="http://schemas.microsoft.com/office/drawing/2014/main" id="{405B9337-1C78-4306-5431-B5E97D128F9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6169EC3-E70D-18F6-9560-A7166C8AE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>
            <a:extLst>
              <a:ext uri="{FF2B5EF4-FFF2-40B4-BE49-F238E27FC236}">
                <a16:creationId xmlns:a16="http://schemas.microsoft.com/office/drawing/2014/main" id="{806BF0D7-1184-C1BB-5D4A-2189C68A6C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Correction: The cat licked its paws.</a:t>
            </a: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5E060C9F-F668-8FF3-4596-CA332C8E6C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>
            <a:extLst>
              <a:ext uri="{FF2B5EF4-FFF2-40B4-BE49-F238E27FC236}">
                <a16:creationId xmlns:a16="http://schemas.microsoft.com/office/drawing/2014/main" id="{8901C7A3-9C22-67DC-4775-3ADDDFE9DC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Proper nouns should always have this.</a:t>
            </a:r>
          </a:p>
        </p:txBody>
      </p:sp>
      <p:sp>
        <p:nvSpPr>
          <p:cNvPr id="167943" name="Rectangle 1031">
            <a:extLst>
              <a:ext uri="{FF2B5EF4-FFF2-40B4-BE49-F238E27FC236}">
                <a16:creationId xmlns:a16="http://schemas.microsoft.com/office/drawing/2014/main" id="{A20D14AF-FEBB-0118-888C-F54F81CA5B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4CE7958-E9C5-5CE1-0237-D287BAD78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>
            <a:extLst>
              <a:ext uri="{FF2B5EF4-FFF2-40B4-BE49-F238E27FC236}">
                <a16:creationId xmlns:a16="http://schemas.microsoft.com/office/drawing/2014/main" id="{455DF8A5-A157-AF5B-06E8-4850E6F63A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– the first letter is capitalized?</a:t>
            </a:r>
          </a:p>
        </p:txBody>
      </p:sp>
      <p:sp>
        <p:nvSpPr>
          <p:cNvPr id="169992" name="Rectangle 8">
            <a:extLst>
              <a:ext uri="{FF2B5EF4-FFF2-40B4-BE49-F238E27FC236}">
                <a16:creationId xmlns:a16="http://schemas.microsoft.com/office/drawing/2014/main" id="{908AC705-32BB-BFF2-5E46-80D9B2F6C7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>
            <a:extLst>
              <a:ext uri="{FF2B5EF4-FFF2-40B4-BE49-F238E27FC236}">
                <a16:creationId xmlns:a16="http://schemas.microsoft.com/office/drawing/2014/main" id="{A749462C-85D1-C047-2A6A-9AD6E2FB7E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Whose bag is that.</a:t>
            </a:r>
          </a:p>
        </p:txBody>
      </p:sp>
      <p:sp>
        <p:nvSpPr>
          <p:cNvPr id="172039" name="Rectangle 1031">
            <a:extLst>
              <a:ext uri="{FF2B5EF4-FFF2-40B4-BE49-F238E27FC236}">
                <a16:creationId xmlns:a16="http://schemas.microsoft.com/office/drawing/2014/main" id="{0CCA633F-A61F-AA4E-33FA-295D3A3AA7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80467CE-EB1D-FACD-DD7D-C37963E09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>
            <a:extLst>
              <a:ext uri="{FF2B5EF4-FFF2-40B4-BE49-F238E27FC236}">
                <a16:creationId xmlns:a16="http://schemas.microsoft.com/office/drawing/2014/main" id="{535C3BD1-6BC6-D6F3-FF9B-69A747B33B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Correction: Whose bag is that?</a:t>
            </a:r>
          </a:p>
        </p:txBody>
      </p:sp>
      <p:sp>
        <p:nvSpPr>
          <p:cNvPr id="174088" name="Rectangle 8">
            <a:extLst>
              <a:ext uri="{FF2B5EF4-FFF2-40B4-BE49-F238E27FC236}">
                <a16:creationId xmlns:a16="http://schemas.microsoft.com/office/drawing/2014/main" id="{8A969EA7-1593-1B05-2A58-516C65FCC2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6871E186-9050-0FCB-ECEA-8E7FAFFDD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D4165DD6-B76A-5F6D-C6C6-15BB640D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6CBC1207-74F2-F51A-CC29-9CAFB298B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/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04E92D8C-0433-B015-F386-E704C0220B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Appears to be docile and obedient.</a:t>
            </a:r>
          </a:p>
        </p:txBody>
      </p:sp>
      <p:sp>
        <p:nvSpPr>
          <p:cNvPr id="13322" name="Rectangle 10">
            <a:extLst>
              <a:ext uri="{FF2B5EF4-FFF2-40B4-BE49-F238E27FC236}">
                <a16:creationId xmlns:a16="http://schemas.microsoft.com/office/drawing/2014/main" id="{E82EEB56-CE9A-7D02-18AD-2B3600B8FE2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>
            <a:extLst>
              <a:ext uri="{FF2B5EF4-FFF2-40B4-BE49-F238E27FC236}">
                <a16:creationId xmlns:a16="http://schemas.microsoft.com/office/drawing/2014/main" id="{AFC677F4-D16D-9FA9-6467-85438926A92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sz="24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dog liked to guard the house and the postman could not make it to the door because he was barking viciously</a:t>
            </a:r>
            <a:r>
              <a:rPr lang="en-US" sz="1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en-US" altLang="en-US" sz="4400" dirty="0"/>
          </a:p>
        </p:txBody>
      </p:sp>
      <p:sp>
        <p:nvSpPr>
          <p:cNvPr id="176135" name="Rectangle 1031">
            <a:extLst>
              <a:ext uri="{FF2B5EF4-FFF2-40B4-BE49-F238E27FC236}">
                <a16:creationId xmlns:a16="http://schemas.microsoft.com/office/drawing/2014/main" id="{6FEAC2FA-154C-3906-6A12-8AF12F4CDF6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08B51E1-7D4B-8A8B-B050-3C556B404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>
            <a:extLst>
              <a:ext uri="{FF2B5EF4-FFF2-40B4-BE49-F238E27FC236}">
                <a16:creationId xmlns:a16="http://schemas.microsoft.com/office/drawing/2014/main" id="{F0A74CAB-EF4D-41A0-F0A4-C16E994D2C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Correction: Because the dog was barking viciously, the postman could not make it to the door. The original sentence is ambiguous =&gt; 2 possible meanings.</a:t>
            </a:r>
          </a:p>
        </p:txBody>
      </p:sp>
      <p:sp>
        <p:nvSpPr>
          <p:cNvPr id="178184" name="Rectangle 8">
            <a:extLst>
              <a:ext uri="{FF2B5EF4-FFF2-40B4-BE49-F238E27FC236}">
                <a16:creationId xmlns:a16="http://schemas.microsoft.com/office/drawing/2014/main" id="{1DDE5F82-65F8-936F-9266-F7A8C953A5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>
            <a:extLst>
              <a:ext uri="{FF2B5EF4-FFF2-40B4-BE49-F238E27FC236}">
                <a16:creationId xmlns:a16="http://schemas.microsoft.com/office/drawing/2014/main" id="{C13E2CAC-98AC-7C08-A46A-BDA76A11EA4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hero, the mentor, the shadow.</a:t>
            </a:r>
          </a:p>
        </p:txBody>
      </p:sp>
      <p:sp>
        <p:nvSpPr>
          <p:cNvPr id="180231" name="Rectangle 1031">
            <a:extLst>
              <a:ext uri="{FF2B5EF4-FFF2-40B4-BE49-F238E27FC236}">
                <a16:creationId xmlns:a16="http://schemas.microsoft.com/office/drawing/2014/main" id="{3D3AB2A6-2969-135D-2A55-CD609924BB1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7381C2-66C8-69A2-2951-7265BF81A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>
            <a:extLst>
              <a:ext uri="{FF2B5EF4-FFF2-40B4-BE49-F238E27FC236}">
                <a16:creationId xmlns:a16="http://schemas.microsoft.com/office/drawing/2014/main" id="{BE1754AF-696E-1440-9434-5E332FE489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are archetypes in the Hero’s Journey?</a:t>
            </a:r>
          </a:p>
        </p:txBody>
      </p:sp>
      <p:sp>
        <p:nvSpPr>
          <p:cNvPr id="182280" name="Rectangle 8">
            <a:extLst>
              <a:ext uri="{FF2B5EF4-FFF2-40B4-BE49-F238E27FC236}">
                <a16:creationId xmlns:a16="http://schemas.microsoft.com/office/drawing/2014/main" id="{073289FD-3017-3556-0BBD-54F45A5507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>
            <a:extLst>
              <a:ext uri="{FF2B5EF4-FFF2-40B4-BE49-F238E27FC236}">
                <a16:creationId xmlns:a16="http://schemas.microsoft.com/office/drawing/2014/main" id="{C20D6B5E-7EDF-2F35-D189-AD181884060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Moving from the familiar world to the unfamiliar world – the beginning of the conflict/adventure.</a:t>
            </a:r>
          </a:p>
        </p:txBody>
      </p:sp>
      <p:sp>
        <p:nvSpPr>
          <p:cNvPr id="184327" name="Rectangle 1031">
            <a:extLst>
              <a:ext uri="{FF2B5EF4-FFF2-40B4-BE49-F238E27FC236}">
                <a16:creationId xmlns:a16="http://schemas.microsoft.com/office/drawing/2014/main" id="{C213C833-9390-1335-22C3-FDB56C628B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 dirty="0"/>
              <a:t> </a:t>
            </a:r>
            <a:r>
              <a:rPr lang="en-US" altLang="en-US" sz="3200"/>
              <a:t>- the hero takes action.</a:t>
            </a:r>
          </a:p>
        </p:txBody>
      </p:sp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CF52D93-E925-F664-6113-9B3EFECA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>
            <a:extLst>
              <a:ext uri="{FF2B5EF4-FFF2-40B4-BE49-F238E27FC236}">
                <a16:creationId xmlns:a16="http://schemas.microsoft.com/office/drawing/2014/main" id="{E1E58D90-B083-3806-D9EC-6D67153286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crossing the threshold?</a:t>
            </a:r>
          </a:p>
        </p:txBody>
      </p:sp>
      <p:sp>
        <p:nvSpPr>
          <p:cNvPr id="186376" name="Rectangle 8">
            <a:extLst>
              <a:ext uri="{FF2B5EF4-FFF2-40B4-BE49-F238E27FC236}">
                <a16:creationId xmlns:a16="http://schemas.microsoft.com/office/drawing/2014/main" id="{78DA620A-5B06-6A20-D8AE-51BA299A297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>
            <a:extLst>
              <a:ext uri="{FF2B5EF4-FFF2-40B4-BE49-F238E27FC236}">
                <a16:creationId xmlns:a16="http://schemas.microsoft.com/office/drawing/2014/main" id="{94E1C838-CE34-3155-066D-BDABCB5B5A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lesson learned or the reward at the end of the journey.</a:t>
            </a:r>
          </a:p>
        </p:txBody>
      </p:sp>
      <p:sp>
        <p:nvSpPr>
          <p:cNvPr id="188423" name="Rectangle 1031">
            <a:extLst>
              <a:ext uri="{FF2B5EF4-FFF2-40B4-BE49-F238E27FC236}">
                <a16:creationId xmlns:a16="http://schemas.microsoft.com/office/drawing/2014/main" id="{429D631D-9A7B-562B-C88C-6CAA518569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8620CCE-83A4-6302-A9C1-7CA8CFF75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>
            <a:extLst>
              <a:ext uri="{FF2B5EF4-FFF2-40B4-BE49-F238E27FC236}">
                <a16:creationId xmlns:a16="http://schemas.microsoft.com/office/drawing/2014/main" id="{D01DBC02-6DCD-1978-0DB5-B1BEC9E215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the elixir?</a:t>
            </a:r>
          </a:p>
        </p:txBody>
      </p:sp>
      <p:sp>
        <p:nvSpPr>
          <p:cNvPr id="190472" name="Rectangle 8">
            <a:extLst>
              <a:ext uri="{FF2B5EF4-FFF2-40B4-BE49-F238E27FC236}">
                <a16:creationId xmlns:a16="http://schemas.microsoft.com/office/drawing/2014/main" id="{AE7E86ED-BE1A-C8AF-F7B4-AA738F8463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>
            <a:extLst>
              <a:ext uri="{FF2B5EF4-FFF2-40B4-BE49-F238E27FC236}">
                <a16:creationId xmlns:a16="http://schemas.microsoft.com/office/drawing/2014/main" id="{78DACB24-C581-2184-555B-4F2315CB46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The point of highest emotional intensity for the reader.</a:t>
            </a:r>
          </a:p>
        </p:txBody>
      </p:sp>
      <p:sp>
        <p:nvSpPr>
          <p:cNvPr id="192519" name="Rectangle 1031">
            <a:extLst>
              <a:ext uri="{FF2B5EF4-FFF2-40B4-BE49-F238E27FC236}">
                <a16:creationId xmlns:a16="http://schemas.microsoft.com/office/drawing/2014/main" id="{B5FC7EE2-A51B-AA91-B847-31C39382E4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EAFEC7E-33BF-4AB6-8179-252902AC1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CD69E4E9-434A-688D-FF84-7E51E7A6E5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the climax?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3686F258-A5DC-CA9C-6E0B-EAFFDA361F1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9C8233D-177B-4984-780D-6F51D1F15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>
            <a:extLst>
              <a:ext uri="{FF2B5EF4-FFF2-40B4-BE49-F238E27FC236}">
                <a16:creationId xmlns:a16="http://schemas.microsoft.com/office/drawing/2014/main" id="{D94207B1-4BC9-7B7A-BC53-3981105F22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 is Bianca?</a:t>
            </a:r>
          </a:p>
        </p:txBody>
      </p:sp>
      <p:sp>
        <p:nvSpPr>
          <p:cNvPr id="104457" name="Rectangle 1033">
            <a:extLst>
              <a:ext uri="{FF2B5EF4-FFF2-40B4-BE49-F238E27FC236}">
                <a16:creationId xmlns:a16="http://schemas.microsoft.com/office/drawing/2014/main" id="{1D872844-0E94-7A99-E408-079FAA6B5A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>
            <a:extLst>
              <a:ext uri="{FF2B5EF4-FFF2-40B4-BE49-F238E27FC236}">
                <a16:creationId xmlns:a16="http://schemas.microsoft.com/office/drawing/2014/main" id="{2833B75D-7772-6A45-D048-247FD0501B8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First person, second person, third person narratives.</a:t>
            </a:r>
          </a:p>
        </p:txBody>
      </p:sp>
      <p:sp>
        <p:nvSpPr>
          <p:cNvPr id="196615" name="Rectangle 7">
            <a:extLst>
              <a:ext uri="{FF2B5EF4-FFF2-40B4-BE49-F238E27FC236}">
                <a16:creationId xmlns:a16="http://schemas.microsoft.com/office/drawing/2014/main" id="{670D4226-DBE8-3097-5F05-AAFCF9E91B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C55E358-2595-A3C9-1428-A5956DD9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>
            <a:extLst>
              <a:ext uri="{FF2B5EF4-FFF2-40B4-BE49-F238E27FC236}">
                <a16:creationId xmlns:a16="http://schemas.microsoft.com/office/drawing/2014/main" id="{5E1FE2B7-EC65-07C0-2C2B-34228A846A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What is point of view?</a:t>
            </a:r>
          </a:p>
        </p:txBody>
      </p:sp>
      <p:sp>
        <p:nvSpPr>
          <p:cNvPr id="198664" name="Rectangle 8">
            <a:extLst>
              <a:ext uri="{FF2B5EF4-FFF2-40B4-BE49-F238E27FC236}">
                <a16:creationId xmlns:a16="http://schemas.microsoft.com/office/drawing/2014/main" id="{BC8F947F-55BA-CB58-B37A-6B49477B2B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57FEAD45-673E-A1E6-C289-631996F4BA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Crosses the threshold into the Matrix.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F5D4D32E-30C3-DDF8-1AD3-310046B182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5A85CFD-7651-0F49-556F-AA4C44837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>
            <a:extLst>
              <a:ext uri="{FF2B5EF4-FFF2-40B4-BE49-F238E27FC236}">
                <a16:creationId xmlns:a16="http://schemas.microsoft.com/office/drawing/2014/main" id="{0B37EC60-1C0E-15AC-E209-F48F4A4AFD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 is Neo or Mr. Anderson?</a:t>
            </a:r>
          </a:p>
        </p:txBody>
      </p:sp>
      <p:sp>
        <p:nvSpPr>
          <p:cNvPr id="108553" name="Rectangle 3081">
            <a:extLst>
              <a:ext uri="{FF2B5EF4-FFF2-40B4-BE49-F238E27FC236}">
                <a16:creationId xmlns:a16="http://schemas.microsoft.com/office/drawing/2014/main" id="{A2DD85BD-3BD2-D9BF-99BB-994C84EFAF5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>
            <a:extLst>
              <a:ext uri="{FF2B5EF4-FFF2-40B4-BE49-F238E27FC236}">
                <a16:creationId xmlns:a16="http://schemas.microsoft.com/office/drawing/2014/main" id="{59B93E85-DB3F-490E-EF45-60422B43366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Protagonist of “The Bicycle.”</a:t>
            </a:r>
          </a:p>
        </p:txBody>
      </p:sp>
      <p:sp>
        <p:nvSpPr>
          <p:cNvPr id="110599" name="Rectangle 3079">
            <a:extLst>
              <a:ext uri="{FF2B5EF4-FFF2-40B4-BE49-F238E27FC236}">
                <a16:creationId xmlns:a16="http://schemas.microsoft.com/office/drawing/2014/main" id="{BAA2B424-E7DE-9C8A-CF50-ADF088BA745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C4A1BA1-C97D-DDDD-4B6A-28A065E1A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>
            <a:extLst>
              <a:ext uri="{FF2B5EF4-FFF2-40B4-BE49-F238E27FC236}">
                <a16:creationId xmlns:a16="http://schemas.microsoft.com/office/drawing/2014/main" id="{C6893B73-0127-B8F3-1662-B2528FC1CE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 dirty="0"/>
              <a:t>Who is Hannah?</a:t>
            </a:r>
          </a:p>
        </p:txBody>
      </p:sp>
      <p:sp>
        <p:nvSpPr>
          <p:cNvPr id="112649" name="Rectangle 1033">
            <a:extLst>
              <a:ext uri="{FF2B5EF4-FFF2-40B4-BE49-F238E27FC236}">
                <a16:creationId xmlns:a16="http://schemas.microsoft.com/office/drawing/2014/main" id="{3F9E9703-8972-3F61-42AB-3BBFA4202B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492</Words>
  <Application>Microsoft Office PowerPoint</Application>
  <PresentationFormat>On-screen Show (4:3)</PresentationFormat>
  <Paragraphs>136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Times New Roman</vt:lpstr>
      <vt:lpstr>Garamond</vt:lpstr>
      <vt:lpstr>Default Design</vt:lpstr>
      <vt:lpstr>PowerPoint Presentation</vt:lpstr>
      <vt:lpstr>Wild like a cat and then tamed.</vt:lpstr>
      <vt:lpstr>Who is Kate?</vt:lpstr>
      <vt:lpstr>Appears to be docile and obedient.</vt:lpstr>
      <vt:lpstr>Who is Bianca?</vt:lpstr>
      <vt:lpstr>Crosses the threshold into the Matrix.</vt:lpstr>
      <vt:lpstr>Who is Neo or Mr. Anderson?</vt:lpstr>
      <vt:lpstr>Protagonist of “The Bicycle.”</vt:lpstr>
      <vt:lpstr>Who is Hannah?</vt:lpstr>
      <vt:lpstr>Protagonist of “Mrs Bertha Flowers”</vt:lpstr>
      <vt:lpstr>Who is Marguerite</vt:lpstr>
      <vt:lpstr>Main Character</vt:lpstr>
      <vt:lpstr>What is the protagonist?</vt:lpstr>
      <vt:lpstr>Person who opposes the main character.</vt:lpstr>
      <vt:lpstr>What is the antagonist?</vt:lpstr>
      <vt:lpstr>Concrete objects are used to represent abstract ideas.</vt:lpstr>
      <vt:lpstr>What is symbolism?</vt:lpstr>
      <vt:lpstr>A character alone on stage shares his/her thoughts with the audience.</vt:lpstr>
      <vt:lpstr>What is a soliloquy?</vt:lpstr>
      <vt:lpstr>The Elizabethan belief in the hierarchal order of the world from God to the devil.</vt:lpstr>
      <vt:lpstr>What is the Great Chain of Being?</vt:lpstr>
      <vt:lpstr>Is the jay more precious than the lark?</vt:lpstr>
      <vt:lpstr>What is a metaphor?</vt:lpstr>
      <vt:lpstr>She is as modest as the dove.</vt:lpstr>
      <vt:lpstr>What is a simile?</vt:lpstr>
      <vt:lpstr>When David kills the robin.</vt:lpstr>
      <vt:lpstr>What is foreshadowing?</vt:lpstr>
      <vt:lpstr>Thou mayst hear Minerva speak.</vt:lpstr>
      <vt:lpstr>What is an allusion?</vt:lpstr>
      <vt:lpstr>‘Tis death for anyone in Mantua to come to Padua.</vt:lpstr>
      <vt:lpstr>What is dramatic irony?</vt:lpstr>
      <vt:lpstr>The two boy’s hats were red.</vt:lpstr>
      <vt:lpstr>Correction – The two boys’ hats are red.</vt:lpstr>
      <vt:lpstr>The cat licked it’s paws.</vt:lpstr>
      <vt:lpstr>Correction: The cat licked its paws.</vt:lpstr>
      <vt:lpstr>Proper nouns should always have this.</vt:lpstr>
      <vt:lpstr>What is – the first letter is capitalized?</vt:lpstr>
      <vt:lpstr>Whose bag is that.</vt:lpstr>
      <vt:lpstr>Correction: Whose bag is that?</vt:lpstr>
      <vt:lpstr>The dog liked to guard the house and the postman could not make it to the door because he was barking viciously.</vt:lpstr>
      <vt:lpstr>Correction: Because the dog was barking viciously, the postman could not make it to the door. The original sentence is ambiguous =&gt; 2 possible meanings.</vt:lpstr>
      <vt:lpstr>The hero, the mentor, the shadow.</vt:lpstr>
      <vt:lpstr>What are archetypes in the Hero’s Journey?</vt:lpstr>
      <vt:lpstr>Moving from the familiar world to the unfamiliar world – the beginning of the conflict/adventure.</vt:lpstr>
      <vt:lpstr>What is crossing the threshold?</vt:lpstr>
      <vt:lpstr>The lesson learned or the reward at the end of the journey.</vt:lpstr>
      <vt:lpstr>What is the elixir?</vt:lpstr>
      <vt:lpstr>The point of highest emotional intensity for the reader.</vt:lpstr>
      <vt:lpstr>What is the climax?</vt:lpstr>
      <vt:lpstr>First person, second person, third person narratives.</vt:lpstr>
      <vt:lpstr>What is point of view?</vt:lpstr>
    </vt:vector>
  </TitlesOfParts>
  <Company>Grant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Rush, Paula</cp:lastModifiedBy>
  <cp:revision>41</cp:revision>
  <dcterms:created xsi:type="dcterms:W3CDTF">1998-08-19T17:45:48Z</dcterms:created>
  <dcterms:modified xsi:type="dcterms:W3CDTF">2023-01-14T18:16:05Z</dcterms:modified>
</cp:coreProperties>
</file>