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0D1A0BB-2600-43F3-A325-58E368E7A7F1}" type="datetimeFigureOut">
              <a:rPr lang="en-CA" smtClean="0"/>
              <a:pPr/>
              <a:t>02/09/2013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D323760-9B18-4DB2-94F7-A3D1FF3DAAF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Logos, Ethos, and Pathos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The Rhetorical Triangle</a:t>
            </a:r>
          </a:p>
          <a:p>
            <a:r>
              <a:rPr lang="en-CA" dirty="0" smtClean="0"/>
              <a:t>or</a:t>
            </a:r>
          </a:p>
          <a:p>
            <a:r>
              <a:rPr lang="en-CA" dirty="0" smtClean="0"/>
              <a:t>The Aristotelian Appeals </a:t>
            </a:r>
          </a:p>
        </p:txBody>
      </p:sp>
    </p:spTree>
    <p:extLst>
      <p:ext uri="{BB962C8B-B14F-4D97-AF65-F5344CB8AC3E}">
        <p14:creationId xmlns:p14="http://schemas.microsoft.com/office/powerpoint/2010/main" val="230817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8884859" cy="6858000"/>
          </a:xfrm>
        </p:spPr>
      </p:pic>
      <p:sp>
        <p:nvSpPr>
          <p:cNvPr id="6" name="TextBox 5"/>
          <p:cNvSpPr txBox="1"/>
          <p:nvPr/>
        </p:nvSpPr>
        <p:spPr>
          <a:xfrm>
            <a:off x="2843808" y="3429000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These three appeals make up the basis for persuasion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They are crucial to the creation of speeches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CA" dirty="0" smtClean="0">
                <a:solidFill>
                  <a:schemeClr val="bg1"/>
                </a:solidFill>
              </a:rPr>
              <a:t>As well as writing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72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124744"/>
            <a:ext cx="5400600" cy="565405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Logos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508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1144114"/>
            <a:ext cx="5688632" cy="561865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Ethos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9105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Pathos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1124744"/>
            <a:ext cx="4299943" cy="5733256"/>
          </a:xfrm>
        </p:spPr>
      </p:pic>
    </p:spTree>
    <p:extLst>
      <p:ext uri="{BB962C8B-B14F-4D97-AF65-F5344CB8AC3E}">
        <p14:creationId xmlns:p14="http://schemas.microsoft.com/office/powerpoint/2010/main" val="408782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They work together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CA" dirty="0" smtClean="0"/>
              <a:t>Each Appeal works together to persuade:</a:t>
            </a:r>
          </a:p>
          <a:p>
            <a:endParaRPr lang="en-CA" dirty="0"/>
          </a:p>
          <a:p>
            <a:r>
              <a:rPr lang="en-CA" dirty="0" smtClean="0"/>
              <a:t>Too little Logos -</a:t>
            </a:r>
            <a:r>
              <a:rPr lang="en-CA" dirty="0" smtClean="0">
                <a:sym typeface="Wingdings" pitchFamily="2" charset="2"/>
              </a:rPr>
              <a:t>--- &gt;</a:t>
            </a:r>
            <a:endParaRPr lang="en-CA" dirty="0" smtClean="0"/>
          </a:p>
          <a:p>
            <a:endParaRPr lang="en-CA" dirty="0" smtClean="0"/>
          </a:p>
          <a:p>
            <a:endParaRPr lang="en-CA" dirty="0"/>
          </a:p>
          <a:p>
            <a:r>
              <a:rPr lang="en-CA" dirty="0" smtClean="0"/>
              <a:t>Too little Ethos ---- &gt;</a:t>
            </a:r>
          </a:p>
          <a:p>
            <a:endParaRPr lang="en-CA" dirty="0"/>
          </a:p>
          <a:p>
            <a:endParaRPr lang="en-CA" dirty="0"/>
          </a:p>
          <a:p>
            <a:r>
              <a:rPr lang="en-CA" dirty="0" smtClean="0"/>
              <a:t>Too little Pathos ---- &gt;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876" y="3284984"/>
            <a:ext cx="1364151" cy="1800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334" y="2060848"/>
            <a:ext cx="1632181" cy="12241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876" y="4869159"/>
            <a:ext cx="1364151" cy="186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42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One can stand out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CA" dirty="0" smtClean="0"/>
              <a:t>They rarely are equal:</a:t>
            </a:r>
          </a:p>
          <a:p>
            <a:endParaRPr lang="en-CA" dirty="0"/>
          </a:p>
          <a:p>
            <a:r>
              <a:rPr lang="en-CA" dirty="0" smtClean="0"/>
              <a:t>Logos ---- &gt; </a:t>
            </a:r>
          </a:p>
          <a:p>
            <a:endParaRPr lang="en-CA" dirty="0"/>
          </a:p>
          <a:p>
            <a:endParaRPr lang="en-CA" dirty="0" smtClean="0"/>
          </a:p>
          <a:p>
            <a:r>
              <a:rPr lang="en-CA" dirty="0" smtClean="0"/>
              <a:t>Ethos ---- &gt; </a:t>
            </a:r>
          </a:p>
          <a:p>
            <a:endParaRPr lang="en-CA" dirty="0"/>
          </a:p>
          <a:p>
            <a:endParaRPr lang="en-CA" dirty="0" smtClean="0"/>
          </a:p>
          <a:p>
            <a:r>
              <a:rPr lang="en-CA" dirty="0" smtClean="0"/>
              <a:t>Pathos ---- &gt; </a:t>
            </a:r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060848"/>
            <a:ext cx="11811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584848"/>
            <a:ext cx="1192155" cy="14425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3173" y="5027356"/>
            <a:ext cx="1213503" cy="1618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66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Autofit/>
          </a:bodyPr>
          <a:lstStyle/>
          <a:p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333300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73</TotalTime>
  <Words>80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Logos, Ethos, and Pathos</vt:lpstr>
      <vt:lpstr>PowerPoint Presentation</vt:lpstr>
      <vt:lpstr>Logos</vt:lpstr>
      <vt:lpstr>Ethos</vt:lpstr>
      <vt:lpstr>Pathos</vt:lpstr>
      <vt:lpstr>They work together</vt:lpstr>
      <vt:lpstr>One can stand out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Ethos, Pathos, and Logos</dc:title>
  <dc:creator>mobilef</dc:creator>
  <cp:lastModifiedBy>Paula</cp:lastModifiedBy>
  <cp:revision>21</cp:revision>
  <dcterms:created xsi:type="dcterms:W3CDTF">2012-04-12T00:30:26Z</dcterms:created>
  <dcterms:modified xsi:type="dcterms:W3CDTF">2013-09-02T14:42:23Z</dcterms:modified>
</cp:coreProperties>
</file>